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3" r:id="rId18"/>
    <p:sldId id="308" r:id="rId19"/>
    <p:sldId id="309" r:id="rId20"/>
    <p:sldId id="310" r:id="rId21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9"/>
    <p:restoredTop sz="78527"/>
  </p:normalViewPr>
  <p:slideViewPr>
    <p:cSldViewPr>
      <p:cViewPr varScale="1">
        <p:scale>
          <a:sx n="177" d="100"/>
          <a:sy n="177" d="100"/>
        </p:scale>
        <p:origin x="2312" y="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262778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Determined ability to impute missing variants by creating </a:t>
                </a:r>
                <a:r>
                  <a:rPr lang="en-US" sz="2000" i="1" dirty="0"/>
                  <a:t>in silico</a:t>
                </a:r>
                <a:r>
                  <a:rPr lang="en-US" sz="2000" dirty="0"/>
                  <a:t> genotyping microarrays</a:t>
                </a:r>
              </a:p>
              <a:p>
                <a:pPr lvl="1"/>
                <a:r>
                  <a:rPr lang="en-US" sz="1600" dirty="0"/>
                  <a:t>Tested different MAFs</a:t>
                </a:r>
              </a:p>
              <a:p>
                <a:pPr lvl="1"/>
                <a:r>
                  <a:rPr lang="en-US" sz="16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600" dirty="0"/>
                  <a:t> parameter)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600" dirty="0"/>
                  <a:t>Genotype concordance (Matthew’s correlation coefficient, MCC)</a:t>
                </a:r>
              </a:p>
              <a:p>
                <a:pPr lvl="1"/>
                <a:r>
                  <a:rPr lang="en-US" sz="1600" dirty="0"/>
                  <a:t>Haplogroup concordance</a:t>
                </a:r>
              </a:p>
              <a:p>
                <a:pPr lvl="2"/>
                <a:r>
                  <a:rPr lang="en-US" sz="1200" dirty="0"/>
                  <a:t>HaploGrep2.0</a:t>
                </a:r>
              </a:p>
              <a:p>
                <a:pPr lvl="2"/>
                <a:r>
                  <a:rPr lang="en-US" sz="1200" dirty="0"/>
                  <a:t>Hi-MC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6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01607087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Diversity in the reference alignment/panel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145523"/>
              </p:ext>
            </p:extLst>
          </p:nvPr>
        </p:nvGraphicFramePr>
        <p:xfrm>
          <a:off x="457200" y="1436688"/>
          <a:ext cx="8229600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1DC0-A49C-D148-B045-F4268D59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656A82-E034-E94F-9A94-FC792074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42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28AF4-2AFB-814B-AAE5-32E748D0D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4911725"/>
            <a:ext cx="2378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Taylor &amp; Turnbull (2005). DOI: 10.1038/nrg1606</a:t>
            </a:r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11725"/>
            <a:ext cx="2449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Gorman et al. (2016). DOI: 10.1038/nrdp.2016.80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23andMe</a:t>
            </a:r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23andMe</a:t>
            </a:r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25603" name="TextBox 9">
            <a:extLst>
              <a:ext uri="{FF2B5EF4-FFF2-40B4-BE49-F238E27FC236}">
                <a16:creationId xmlns:a16="http://schemas.microsoft.com/office/drawing/2014/main" id="{434F3F40-7899-CF45-BEF1-EA2E2766C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4911725"/>
            <a:ext cx="14811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/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363</TotalTime>
  <Words>943</Words>
  <Application>Microsoft Macintosh PowerPoint</Application>
  <PresentationFormat>On-screen Show (16:9)</PresentationFormat>
  <Paragraphs>165</Paragraphs>
  <Slides>20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</vt:lpstr>
      <vt:lpstr>Mitochondrial DNA (mtDNA)</vt:lpstr>
      <vt:lpstr>Mitochondrial DNA (mtDNA)</vt:lpstr>
      <vt:lpstr>mtDNA Haplogroups</vt:lpstr>
      <vt:lpstr>mtDNA Haplogroups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quality</vt:lpstr>
      <vt:lpstr>Diversity in the reference alignment/panel</vt:lpstr>
      <vt:lpstr>PowerPoint Presentation</vt:lpstr>
      <vt:lpstr>PowerPoint Presentation</vt:lpstr>
      <vt:lpstr>PowerPoint Presentation</vt:lpstr>
      <vt:lpstr>PowerPoint Presentation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44</cp:revision>
  <dcterms:created xsi:type="dcterms:W3CDTF">2010-10-19T05:25:31Z</dcterms:created>
  <dcterms:modified xsi:type="dcterms:W3CDTF">2020-08-18T00:09:40Z</dcterms:modified>
</cp:coreProperties>
</file>